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37573A"/>
    <a:srgbClr val="325035"/>
    <a:srgbClr val="2F4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 autoAdjust="0"/>
    <p:restoredTop sz="91370" autoAdjust="0"/>
  </p:normalViewPr>
  <p:slideViewPr>
    <p:cSldViewPr snapToGrid="0">
      <p:cViewPr>
        <p:scale>
          <a:sx n="73" d="100"/>
          <a:sy n="73" d="100"/>
        </p:scale>
        <p:origin x="-408" y="-66"/>
      </p:cViewPr>
      <p:guideLst>
        <p:guide orient="horz" pos="288"/>
        <p:guide pos="29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17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30B19-302D-4A04-A6B9-E9BB8AE4FCC2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A9F21-7D6D-4A4D-A23E-D7E880285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3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87985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416969" y="178593"/>
            <a:ext cx="7358063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416969" y="1946275"/>
            <a:ext cx="7358063" cy="4018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6144" y="6509544"/>
            <a:ext cx="331819" cy="328933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163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</p:sldLayoutIdLst>
  <p:transition spd="med"/>
  <p:txStyles>
    <p:titleStyle>
      <a:lvl1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22860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45720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68580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91440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553244" marR="0" indent="-394494" algn="l" defTabSz="410369" rtl="0" latinLnBrk="0">
        <a:lnSpc>
          <a:spcPct val="100000"/>
        </a:lnSpc>
        <a:spcBef>
          <a:spcPts val="1650"/>
        </a:spcBef>
        <a:spcAft>
          <a:spcPts val="0"/>
        </a:spcAft>
        <a:buClrTx/>
        <a:buSzPct val="171000"/>
        <a:buFontTx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1652146" marR="0" indent="-1271146" algn="l" defTabSz="410369" rtl="0" latinLnBrk="0">
        <a:lnSpc>
          <a:spcPct val="100000"/>
        </a:lnSpc>
        <a:spcBef>
          <a:spcPts val="1650"/>
        </a:spcBef>
        <a:spcAft>
          <a:spcPts val="0"/>
        </a:spcAft>
        <a:buClrTx/>
        <a:buSzPct val="171000"/>
        <a:buFontTx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1874396" marR="0" indent="-1271146" algn="l" defTabSz="410369" rtl="0" latinLnBrk="0">
        <a:lnSpc>
          <a:spcPct val="100000"/>
        </a:lnSpc>
        <a:spcBef>
          <a:spcPts val="1650"/>
        </a:spcBef>
        <a:spcAft>
          <a:spcPts val="0"/>
        </a:spcAft>
        <a:buClrTx/>
        <a:buSzPct val="171000"/>
        <a:buFontTx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2096646" marR="0" indent="-1271146" algn="l" defTabSz="410369" rtl="0" latinLnBrk="0">
        <a:lnSpc>
          <a:spcPct val="100000"/>
        </a:lnSpc>
        <a:spcBef>
          <a:spcPts val="1650"/>
        </a:spcBef>
        <a:spcAft>
          <a:spcPts val="0"/>
        </a:spcAft>
        <a:buClrTx/>
        <a:buSzPct val="171000"/>
        <a:buFontTx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2318896" marR="0" indent="-1271146" algn="l" defTabSz="410369" rtl="0" latinLnBrk="0">
        <a:lnSpc>
          <a:spcPct val="100000"/>
        </a:lnSpc>
        <a:spcBef>
          <a:spcPts val="1650"/>
        </a:spcBef>
        <a:spcAft>
          <a:spcPts val="0"/>
        </a:spcAft>
        <a:buClrTx/>
        <a:buSzPct val="171000"/>
        <a:buFontTx/>
        <a:buChar char="•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2547496" marR="0" indent="-1271146" algn="l" defTabSz="410369" rtl="0" latinLnBrk="0">
        <a:lnSpc>
          <a:spcPct val="100000"/>
        </a:lnSpc>
        <a:spcBef>
          <a:spcPts val="1650"/>
        </a:spcBef>
        <a:spcAft>
          <a:spcPts val="0"/>
        </a:spcAft>
        <a:buClrTx/>
        <a:buSzPct val="171000"/>
        <a:buFontTx/>
        <a:buChar char="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2776096" marR="0" indent="-1271146" algn="l" defTabSz="410369" rtl="0" latinLnBrk="0">
        <a:lnSpc>
          <a:spcPct val="100000"/>
        </a:lnSpc>
        <a:spcBef>
          <a:spcPts val="1650"/>
        </a:spcBef>
        <a:spcAft>
          <a:spcPts val="0"/>
        </a:spcAft>
        <a:buClrTx/>
        <a:buSzPct val="171000"/>
        <a:buFontTx/>
        <a:buChar char="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3004696" marR="0" indent="-1271146" algn="l" defTabSz="410369" rtl="0" latinLnBrk="0">
        <a:lnSpc>
          <a:spcPct val="100000"/>
        </a:lnSpc>
        <a:spcBef>
          <a:spcPts val="1650"/>
        </a:spcBef>
        <a:spcAft>
          <a:spcPts val="0"/>
        </a:spcAft>
        <a:buClrTx/>
        <a:buSzPct val="171000"/>
        <a:buFontTx/>
        <a:buChar char="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3233296" marR="0" indent="-1271146" algn="l" defTabSz="410369" rtl="0" latinLnBrk="0">
        <a:lnSpc>
          <a:spcPct val="100000"/>
        </a:lnSpc>
        <a:spcBef>
          <a:spcPts val="1650"/>
        </a:spcBef>
        <a:spcAft>
          <a:spcPts val="0"/>
        </a:spcAft>
        <a:buClrTx/>
        <a:buSzPct val="171000"/>
        <a:buFontTx/>
        <a:buChar char=""/>
        <a:tabLst/>
        <a:defRPr sz="2900" b="0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4103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W01_editable_16x9.035.jpeg" descr="PW01_editable_16x9.03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W01_editable_16x9.039.jpeg" descr="PW01_editable_16x9.03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W01_editable_16x9.038.jpeg" descr="PW01_editable_16x9.03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W01_editable_16x9.039.jpeg" descr="PW01_editable_16x9.03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W01_editable_16x9.038.jpeg" descr="PW01_editable_16x9.03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W01_editable_16x9.039.jpeg" descr="PW01_editable_16x9.03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tar"/>
          <p:cNvSpPr/>
          <p:nvPr/>
        </p:nvSpPr>
        <p:spPr>
          <a:xfrm>
            <a:off x="11701299" y="6180479"/>
            <a:ext cx="426859" cy="40710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FF2600"/>
          </a:solidFill>
          <a:ln w="12700">
            <a:miter lim="400000"/>
          </a:ln>
        </p:spPr>
        <p:txBody>
          <a:bodyPr lIns="35718" tIns="35718" rIns="35718" bIns="35718" anchor="ctr"/>
          <a:lstStyle/>
          <a:p>
            <a:pPr algn="ctr" defTabSz="410369" hangingPunct="0"/>
            <a:endParaRPr sz="2900" kern="0">
              <a:solidFill>
                <a:srgbClr val="000000"/>
              </a:solidFill>
              <a:latin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W01_editable_16x9.036.jpeg" descr="PW01_editable_16x9.03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W01_editable_16x9.037.jpeg" descr="PW01_editable_16x9.03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W01_editable_16x9.038.jpeg" descr="PW01_editable_16x9.03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W01_editable_16x9.039.jpeg" descr="PW01_editable_16x9.03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W01_editable_16x9.035.jpeg" descr="PW01_editable_16x9.03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W01_editable_16x9.036.jpeg" descr="PW01_editable_16x9.03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W01_editable_16x9.037.jpeg" descr="PW01_editable_16x9.03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W01_editable_16x9.038.jpeg" descr="PW01_editable_16x9.03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Lucida Grande"/>
        <a:ea typeface="Lucida Grande"/>
        <a:cs typeface="Lucida Grand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07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07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4583</TotalTime>
  <Words>0</Words>
  <Application>Microsoft Office PowerPoint</Application>
  <PresentationFormat>Custom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Qianqian Chen</dc:creator>
  <cp:lastModifiedBy>wangps</cp:lastModifiedBy>
  <cp:revision>487</cp:revision>
  <dcterms:created xsi:type="dcterms:W3CDTF">2018-06-05T19:05:47Z</dcterms:created>
  <dcterms:modified xsi:type="dcterms:W3CDTF">2026-03-10T03:02:24Z</dcterms:modified>
</cp:coreProperties>
</file>